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420" r:id="rId16"/>
    <p:sldId id="396" r:id="rId17"/>
    <p:sldId id="393" r:id="rId18"/>
    <p:sldId id="398" r:id="rId19"/>
    <p:sldId id="412" r:id="rId20"/>
    <p:sldId id="411" r:id="rId21"/>
    <p:sldId id="421" r:id="rId22"/>
    <p:sldId id="414" r:id="rId23"/>
    <p:sldId id="415" r:id="rId24"/>
    <p:sldId id="416" r:id="rId25"/>
    <p:sldId id="263" r:id="rId26"/>
    <p:sldId id="298" r:id="rId27"/>
    <p:sldId id="422" r:id="rId28"/>
    <p:sldId id="423" r:id="rId29"/>
    <p:sldId id="405" r:id="rId30"/>
    <p:sldId id="293" r:id="rId31"/>
    <p:sldId id="306" r:id="rId3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ai-and-vision-at-the-edg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inyml.seas.harvard.edu/SciTinyML-22/latam/" TargetMode="External"/><Relationship Id="rId5" Type="http://schemas.openxmlformats.org/officeDocument/2006/relationships/hyperlink" Target="https://brianplancher.com/courses/cs249r_tinyml/" TargetMode="External"/><Relationship Id="rId4" Type="http://schemas.openxmlformats.org/officeDocument/2006/relationships/hyperlink" Target="https://tinyml.seas.harvard.edu/SciTinyML-22/latam/#:~:text=12:15%C2%A0%20(SP)%20Introduction%20to%20Deep%20Learni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embedded ML?</a:t>
            </a:r>
          </a:p>
          <a:p>
            <a:r>
              <a:rPr lang="en-US" dirty="0"/>
              <a:t>Recent advances in microprocessor architecture and algorithm design have made it possible to run sophisticated machine learning workloads on even the smallest of microcontrollers. Embedded machine learning, also known as </a:t>
            </a:r>
            <a:r>
              <a:rPr lang="en-US" dirty="0" err="1"/>
              <a:t>TinyML</a:t>
            </a:r>
            <a:r>
              <a:rPr lang="en-US" dirty="0"/>
              <a:t>, is the field of machine learning when applied to embedded systems such as these.</a:t>
            </a:r>
          </a:p>
          <a:p>
            <a:r>
              <a:rPr lang="en-US" dirty="0"/>
              <a:t>There are some major advantages to deploying ML on embedded devices. The key advantages are neatly expressed in the unfortunate acronym BLERP, </a:t>
            </a:r>
            <a:r>
              <a:rPr lang="en-US" dirty="0">
                <a:effectLst/>
                <a:hlinkClick r:id="rId3"/>
              </a:rPr>
              <a:t>coined by Jeff Bier</a:t>
            </a:r>
            <a:r>
              <a:rPr lang="en-US" dirty="0"/>
              <a:t>. They are:</a:t>
            </a:r>
          </a:p>
          <a:p>
            <a:r>
              <a:rPr lang="en-US" b="1" dirty="0"/>
              <a:t>Bandwidth</a:t>
            </a:r>
            <a:r>
              <a:rPr lang="en-US" dirty="0"/>
              <a:t>—ML algorithms on edge devices can extract meaningful information from data that would otherwise be inaccessible due to bandwidth constraints.</a:t>
            </a:r>
          </a:p>
          <a:p>
            <a:r>
              <a:rPr lang="en-US" b="1" dirty="0"/>
              <a:t>Latency</a:t>
            </a:r>
            <a:r>
              <a:rPr lang="en-US" dirty="0"/>
              <a:t>—On-device ML models can respond in real-time to inputs, enabling applications such as autonomous vehicles, which would not be viable if dependent on network latency.</a:t>
            </a:r>
          </a:p>
          <a:p>
            <a:r>
              <a:rPr lang="en-US" b="1" dirty="0"/>
              <a:t>Economics</a:t>
            </a:r>
            <a:r>
              <a:rPr lang="en-US" dirty="0"/>
              <a:t>—By processing data on-device, embedded ML systems avoid the costs of transmitting data over a network and processing it in the cloud.</a:t>
            </a:r>
          </a:p>
          <a:p>
            <a:r>
              <a:rPr lang="en-US" b="1" dirty="0"/>
              <a:t>Reliability</a:t>
            </a:r>
            <a:r>
              <a:rPr lang="en-US" dirty="0"/>
              <a:t>—Systems controlled by on-device models are inherently more reliable than those which depend on a connection to the cloud.</a:t>
            </a:r>
          </a:p>
          <a:p>
            <a:r>
              <a:rPr lang="en-US" b="1"/>
              <a:t>Privacy</a:t>
            </a:r>
            <a:r>
              <a:rPr lang="en-US"/>
              <a:t>—When data is processed on an embedded system and is never transmitted to the cloud, user privacy is protected and there is less chance of abuse.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16.jpeg"/><Relationship Id="rId10" Type="http://schemas.openxmlformats.org/officeDocument/2006/relationships/image" Target="../media/image37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hyperlink" Target="https://github.com/Mjrovai/UNIFEI-IESTI01-TinyML-2022.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6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5" Type="http://schemas.openxmlformats.org/officeDocument/2006/relationships/image" Target="../media/image60.jpeg"/><Relationship Id="rId10" Type="http://schemas.openxmlformats.org/officeDocument/2006/relationships/image" Target="../media/image42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r2VVM4nfk8&amp;ab_channel=TensorFlow" TargetMode="External"/><Relationship Id="rId3" Type="http://schemas.openxmlformats.org/officeDocument/2006/relationships/hyperlink" Target="https://www.youtube.com/watch?v=vswoWrOpC1s&amp;ab_channel=MarceloRovai" TargetMode="External"/><Relationship Id="rId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www.youtube.com/watch?v=QCH9iYNjDJc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RetSaqm1w&amp;ab_channel=MarceloRovai" TargetMode="External"/><Relationship Id="rId11" Type="http://schemas.openxmlformats.org/officeDocument/2006/relationships/hyperlink" Target="https://experiments.withgoogle.com/collection/tfliteformicrocontrollers" TargetMode="External"/><Relationship Id="rId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tensorflow.org/lite/examples?hl=pt-br" TargetMode="External"/><Relationship Id="rId4" Type="http://schemas.openxmlformats.org/officeDocument/2006/relationships/hyperlink" Target="https://www.youtube.com/watch?v=70ySBIPzvJk&amp;ab_channel=MarceloRovai" TargetMode="External"/><Relationship Id="rId9" Type="http://schemas.openxmlformats.org/officeDocument/2006/relationships/hyperlink" Target="https://www.youtube.com/watch?v=oOeZ7IgEN4o&amp;ab_channel=GoogleforDeveloper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youtube.com/shorts/O8cmpRZ9dOo?feature=sh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431B0-332C-5682-1508-2B608FEB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BB17B-3616-61EB-2DBC-DB3ED13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6971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117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429" cy="5032375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Predição da qualidade do 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Diabetic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</a:t>
            </a: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retinopathy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detector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0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1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404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030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7327</TotalTime>
  <Words>4896</Words>
  <Application>Microsoft Office PowerPoint</Application>
  <PresentationFormat>Widescreen</PresentationFormat>
  <Paragraphs>404</Paragraphs>
  <Slides>31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Inter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1625</cp:revision>
  <dcterms:created xsi:type="dcterms:W3CDTF">2020-01-20T13:50:05Z</dcterms:created>
  <dcterms:modified xsi:type="dcterms:W3CDTF">2023-08-07T11:44:55Z</dcterms:modified>
</cp:coreProperties>
</file>